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0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61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25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80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347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19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83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26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28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7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42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6A51-667B-4BA8-A8FD-E46C8E01F4E9}" type="datetimeFigureOut">
              <a:rPr lang="fr-FR" smtClean="0"/>
              <a:t>05/06/2015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67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67973" y="476673"/>
            <a:ext cx="3212339" cy="1864568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pic>
        <p:nvPicPr>
          <p:cNvPr id="1030" name="Picture 6" descr="C:\Users\tache\Desktop\CEA_logo_blanc-sur-fond-noir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973" y="1268810"/>
            <a:ext cx="855042" cy="77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218376" y="494581"/>
            <a:ext cx="31619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GuiSAXS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200" dirty="0" err="1">
                <a:solidFill>
                  <a:schemeClr val="bg1"/>
                </a:solidFill>
              </a:rPr>
              <a:t>Graphic</a:t>
            </a:r>
            <a:r>
              <a:rPr lang="fr-FR" sz="1200" dirty="0">
                <a:solidFill>
                  <a:schemeClr val="bg1"/>
                </a:solidFill>
              </a:rPr>
              <a:t> User Interface for </a:t>
            </a:r>
            <a:r>
              <a:rPr lang="fr-FR" sz="1200" dirty="0" err="1">
                <a:solidFill>
                  <a:schemeClr val="bg1"/>
                </a:solidFill>
              </a:rPr>
              <a:t>pySAXS</a:t>
            </a:r>
            <a:endParaRPr lang="fr-FR" sz="1200" dirty="0">
              <a:solidFill>
                <a:schemeClr val="bg1"/>
              </a:solidFill>
            </a:endParaRPr>
          </a:p>
          <a:p>
            <a:pPr algn="ctr"/>
            <a:endParaRPr lang="fr-FR" sz="1200" dirty="0">
              <a:solidFill>
                <a:schemeClr val="bg1"/>
              </a:solidFill>
            </a:endParaRPr>
          </a:p>
          <a:p>
            <a:pPr algn="ctr"/>
            <a:r>
              <a:rPr lang="en-US" sz="1200" u="sng" dirty="0">
                <a:solidFill>
                  <a:schemeClr val="bg1"/>
                </a:solidFill>
              </a:rPr>
              <a:t>Python package for </a:t>
            </a:r>
            <a:endParaRPr lang="en-US" sz="1200" u="sng" dirty="0" smtClean="0">
              <a:solidFill>
                <a:schemeClr val="bg1"/>
              </a:solidFill>
            </a:endParaRPr>
          </a:p>
          <a:p>
            <a:pPr algn="ctr"/>
            <a:r>
              <a:rPr lang="en-US" sz="1200" u="sng" dirty="0" smtClean="0">
                <a:solidFill>
                  <a:schemeClr val="bg1"/>
                </a:solidFill>
              </a:rPr>
              <a:t>Small </a:t>
            </a:r>
            <a:r>
              <a:rPr lang="en-US" sz="1200" u="sng" dirty="0">
                <a:solidFill>
                  <a:schemeClr val="bg1"/>
                </a:solidFill>
              </a:rPr>
              <a:t>Angle </a:t>
            </a:r>
            <a:r>
              <a:rPr lang="en-US" sz="1200" u="sng" dirty="0" smtClean="0">
                <a:solidFill>
                  <a:schemeClr val="bg1"/>
                </a:solidFill>
              </a:rPr>
              <a:t>X-rays Scattering</a:t>
            </a:r>
            <a:endParaRPr lang="en-US" sz="1200" u="sng" dirty="0">
              <a:solidFill>
                <a:schemeClr val="bg1"/>
              </a:solidFill>
            </a:endParaRPr>
          </a:p>
          <a:p>
            <a:pPr algn="ctr"/>
            <a:endParaRPr lang="en-US" sz="1200" u="sng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 LIONS  -  2015</a:t>
            </a:r>
          </a:p>
          <a:p>
            <a:pPr algn="ctr"/>
            <a:r>
              <a:rPr lang="en-US" sz="1000" i="1" dirty="0">
                <a:solidFill>
                  <a:schemeClr val="bg1"/>
                </a:solidFill>
              </a:rPr>
              <a:t>under CECILL License (consult LICENSE.txt)</a:t>
            </a:r>
            <a:endParaRPr lang="fr-FR" sz="1050" i="1" dirty="0">
              <a:solidFill>
                <a:schemeClr val="bg1"/>
              </a:solidFill>
            </a:endParaRPr>
          </a:p>
          <a:p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758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8753</TotalTime>
  <Words>24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TACHE Olivier</dc:creator>
  <cp:lastModifiedBy>TACHE Olivier</cp:lastModifiedBy>
  <cp:revision>9</cp:revision>
  <dcterms:created xsi:type="dcterms:W3CDTF">2013-02-13T10:25:10Z</dcterms:created>
  <dcterms:modified xsi:type="dcterms:W3CDTF">2015-06-11T14:48:39Z</dcterms:modified>
</cp:coreProperties>
</file>