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ED395"/>
    <a:srgbClr val="9ABB59"/>
    <a:srgbClr val="210F01"/>
    <a:srgbClr val="68310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6" d="100"/>
          <a:sy n="116" d="100"/>
        </p:scale>
        <p:origin x="-135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60773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21012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8089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3361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16561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96270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2424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93473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488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23477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464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FA50F8-8A97-411C-9AF9-ACDD92B44EEA}" type="datetimeFigureOut">
              <a:rPr lang="en-US" smtClean="0"/>
              <a:t>2/8/2017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8FA897-8C3B-4521-B9F9-C45E68C85C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95343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99" name="Straight Arrow Connector 198"/>
          <p:cNvCxnSpPr>
            <a:stCxn id="13" idx="0"/>
            <a:endCxn id="7" idx="1"/>
          </p:cNvCxnSpPr>
          <p:nvPr/>
        </p:nvCxnSpPr>
        <p:spPr>
          <a:xfrm flipV="1">
            <a:off x="2671106" y="342222"/>
            <a:ext cx="2302284" cy="526705"/>
          </a:xfrm>
          <a:prstGeom prst="straightConnector1">
            <a:avLst/>
          </a:prstGeom>
          <a:ln w="38100">
            <a:solidFill>
              <a:schemeClr val="accent3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Straight Arrow Connector 199"/>
          <p:cNvCxnSpPr>
            <a:stCxn id="10" idx="0"/>
            <a:endCxn id="7" idx="2"/>
          </p:cNvCxnSpPr>
          <p:nvPr/>
        </p:nvCxnSpPr>
        <p:spPr>
          <a:xfrm flipV="1">
            <a:off x="5909494" y="558246"/>
            <a:ext cx="0" cy="310681"/>
          </a:xfrm>
          <a:prstGeom prst="straightConnector1">
            <a:avLst/>
          </a:prstGeom>
          <a:ln w="38100">
            <a:solidFill>
              <a:srgbClr val="BED39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Rectangle 3"/>
          <p:cNvSpPr/>
          <p:nvPr/>
        </p:nvSpPr>
        <p:spPr>
          <a:xfrm>
            <a:off x="6976049" y="3634037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</a:t>
            </a:r>
            <a:r>
              <a:rPr lang="en-US" dirty="0" smtClean="0"/>
              <a:t>-times</a:t>
            </a:r>
          </a:p>
        </p:txBody>
      </p:sp>
      <p:sp>
        <p:nvSpPr>
          <p:cNvPr id="7" name="Rectangle 6"/>
          <p:cNvSpPr/>
          <p:nvPr/>
        </p:nvSpPr>
        <p:spPr>
          <a:xfrm>
            <a:off x="4973390" y="126198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</a:t>
            </a:r>
            <a:r>
              <a:rPr lang="en-US" dirty="0" smtClean="0"/>
              <a:t>-threads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313218" y="4456026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</a:t>
            </a:r>
            <a:r>
              <a:rPr lang="en-US" dirty="0" smtClean="0"/>
              <a:t>-testing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1735002" y="5891482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mo-json-config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735002" y="126198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</a:t>
            </a:r>
            <a:r>
              <a:rPr lang="en-US" dirty="0" smtClean="0"/>
              <a:t>-files</a:t>
            </a:r>
            <a:endParaRPr lang="en-US" dirty="0"/>
          </a:p>
        </p:txBody>
      </p:sp>
      <p:cxnSp>
        <p:nvCxnSpPr>
          <p:cNvPr id="15" name="Straight Arrow Connector 14"/>
          <p:cNvCxnSpPr>
            <a:stCxn id="13" idx="3"/>
            <a:endCxn id="10" idx="1"/>
          </p:cNvCxnSpPr>
          <p:nvPr/>
        </p:nvCxnSpPr>
        <p:spPr>
          <a:xfrm>
            <a:off x="3607210" y="1084951"/>
            <a:ext cx="1366180" cy="0"/>
          </a:xfrm>
          <a:prstGeom prst="straightConnector1">
            <a:avLst/>
          </a:prstGeom>
          <a:ln w="3810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stCxn id="13" idx="2"/>
            <a:endCxn id="5" idx="0"/>
          </p:cNvCxnSpPr>
          <p:nvPr/>
        </p:nvCxnSpPr>
        <p:spPr>
          <a:xfrm>
            <a:off x="2671106" y="1300975"/>
            <a:ext cx="3239205" cy="4590507"/>
          </a:xfrm>
          <a:prstGeom prst="straightConnector1">
            <a:avLst/>
          </a:prstGeom>
          <a:ln w="38100">
            <a:solidFill>
              <a:schemeClr val="accent3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5" idx="1"/>
            <a:endCxn id="11" idx="3"/>
          </p:cNvCxnSpPr>
          <p:nvPr/>
        </p:nvCxnSpPr>
        <p:spPr>
          <a:xfrm flipH="1">
            <a:off x="3607210" y="6107506"/>
            <a:ext cx="1366997" cy="0"/>
          </a:xfrm>
          <a:prstGeom prst="straightConnector1">
            <a:avLst/>
          </a:prstGeom>
          <a:ln w="3810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10" idx="2"/>
            <a:endCxn id="4" idx="0"/>
          </p:cNvCxnSpPr>
          <p:nvPr/>
        </p:nvCxnSpPr>
        <p:spPr>
          <a:xfrm>
            <a:off x="5909494" y="1300975"/>
            <a:ext cx="2002659" cy="2333062"/>
          </a:xfrm>
          <a:prstGeom prst="straightConnector1">
            <a:avLst/>
          </a:prstGeom>
          <a:ln w="38100">
            <a:solidFill>
              <a:srgbClr val="BED39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>
            <a:stCxn id="13" idx="2"/>
            <a:endCxn id="4" idx="1"/>
          </p:cNvCxnSpPr>
          <p:nvPr/>
        </p:nvCxnSpPr>
        <p:spPr>
          <a:xfrm>
            <a:off x="2671106" y="1300975"/>
            <a:ext cx="4304943" cy="2549086"/>
          </a:xfrm>
          <a:prstGeom prst="straightConnector1">
            <a:avLst/>
          </a:prstGeom>
          <a:ln w="38100">
            <a:solidFill>
              <a:schemeClr val="accent3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9" idx="2"/>
            <a:endCxn id="4" idx="0"/>
          </p:cNvCxnSpPr>
          <p:nvPr/>
        </p:nvCxnSpPr>
        <p:spPr>
          <a:xfrm flipH="1">
            <a:off x="7912153" y="2687726"/>
            <a:ext cx="28894" cy="946311"/>
          </a:xfrm>
          <a:prstGeom prst="straightConnector1">
            <a:avLst/>
          </a:prstGeom>
          <a:ln w="3810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>
            <a:stCxn id="10" idx="2"/>
            <a:endCxn id="9" idx="0"/>
          </p:cNvCxnSpPr>
          <p:nvPr/>
        </p:nvCxnSpPr>
        <p:spPr>
          <a:xfrm>
            <a:off x="5909494" y="1300975"/>
            <a:ext cx="2031553" cy="954703"/>
          </a:xfrm>
          <a:prstGeom prst="straightConnector1">
            <a:avLst/>
          </a:prstGeom>
          <a:ln w="38100">
            <a:solidFill>
              <a:srgbClr val="BED39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>
            <a:stCxn id="13" idx="0"/>
            <a:endCxn id="12" idx="2"/>
          </p:cNvCxnSpPr>
          <p:nvPr/>
        </p:nvCxnSpPr>
        <p:spPr>
          <a:xfrm flipV="1">
            <a:off x="2671106" y="558246"/>
            <a:ext cx="0" cy="310681"/>
          </a:xfrm>
          <a:prstGeom prst="straightConnector1">
            <a:avLst/>
          </a:prstGeom>
          <a:ln w="38100">
            <a:solidFill>
              <a:schemeClr val="accent3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Arrow Connector 63"/>
          <p:cNvCxnSpPr>
            <a:stCxn id="10" idx="0"/>
            <a:endCxn id="12" idx="3"/>
          </p:cNvCxnSpPr>
          <p:nvPr/>
        </p:nvCxnSpPr>
        <p:spPr>
          <a:xfrm flipH="1" flipV="1">
            <a:off x="3607210" y="342222"/>
            <a:ext cx="2302284" cy="526705"/>
          </a:xfrm>
          <a:prstGeom prst="straightConnector1">
            <a:avLst/>
          </a:prstGeom>
          <a:ln w="38100">
            <a:solidFill>
              <a:srgbClr val="BED39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Arrow Connector 113"/>
          <p:cNvCxnSpPr>
            <a:stCxn id="13" idx="2"/>
            <a:endCxn id="6" idx="0"/>
          </p:cNvCxnSpPr>
          <p:nvPr/>
        </p:nvCxnSpPr>
        <p:spPr>
          <a:xfrm flipH="1">
            <a:off x="1249322" y="1300975"/>
            <a:ext cx="1421784" cy="1822211"/>
          </a:xfrm>
          <a:prstGeom prst="straightConnector1">
            <a:avLst/>
          </a:prstGeom>
          <a:ln w="38100">
            <a:solidFill>
              <a:schemeClr val="accent3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Arrow Connector 114"/>
          <p:cNvCxnSpPr>
            <a:stCxn id="113" idx="2"/>
            <a:endCxn id="6" idx="0"/>
          </p:cNvCxnSpPr>
          <p:nvPr/>
        </p:nvCxnSpPr>
        <p:spPr>
          <a:xfrm>
            <a:off x="1249322" y="2484683"/>
            <a:ext cx="0" cy="638503"/>
          </a:xfrm>
          <a:prstGeom prst="straightConnector1">
            <a:avLst/>
          </a:prstGeom>
          <a:ln w="3810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" name="Straight Arrow Connector 214"/>
          <p:cNvCxnSpPr>
            <a:stCxn id="10" idx="2"/>
            <a:endCxn id="5" idx="0"/>
          </p:cNvCxnSpPr>
          <p:nvPr/>
        </p:nvCxnSpPr>
        <p:spPr>
          <a:xfrm>
            <a:off x="5909494" y="1300975"/>
            <a:ext cx="817" cy="4590507"/>
          </a:xfrm>
          <a:prstGeom prst="straightConnector1">
            <a:avLst/>
          </a:prstGeom>
          <a:ln w="38100">
            <a:solidFill>
              <a:srgbClr val="BED39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Straight Arrow Connector 230"/>
          <p:cNvCxnSpPr>
            <a:stCxn id="13" idx="2"/>
            <a:endCxn id="11" idx="0"/>
          </p:cNvCxnSpPr>
          <p:nvPr/>
        </p:nvCxnSpPr>
        <p:spPr>
          <a:xfrm>
            <a:off x="2671106" y="1300975"/>
            <a:ext cx="0" cy="4590507"/>
          </a:xfrm>
          <a:prstGeom prst="straightConnector1">
            <a:avLst/>
          </a:prstGeom>
          <a:ln w="38100">
            <a:solidFill>
              <a:schemeClr val="accent3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Arrow Connector 231"/>
          <p:cNvCxnSpPr>
            <a:stCxn id="10" idx="2"/>
            <a:endCxn id="11" idx="0"/>
          </p:cNvCxnSpPr>
          <p:nvPr/>
        </p:nvCxnSpPr>
        <p:spPr>
          <a:xfrm flipH="1">
            <a:off x="2671106" y="1300975"/>
            <a:ext cx="3238388" cy="4590507"/>
          </a:xfrm>
          <a:prstGeom prst="straightConnector1">
            <a:avLst/>
          </a:prstGeom>
          <a:ln w="38100">
            <a:solidFill>
              <a:srgbClr val="BED39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Straight Arrow Connector 239"/>
          <p:cNvCxnSpPr>
            <a:stCxn id="10" idx="2"/>
            <a:endCxn id="8" idx="3"/>
          </p:cNvCxnSpPr>
          <p:nvPr/>
        </p:nvCxnSpPr>
        <p:spPr>
          <a:xfrm flipH="1">
            <a:off x="2185426" y="1300975"/>
            <a:ext cx="3724068" cy="3371075"/>
          </a:xfrm>
          <a:prstGeom prst="straightConnector1">
            <a:avLst/>
          </a:prstGeom>
          <a:ln w="38100">
            <a:solidFill>
              <a:srgbClr val="BED39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1" name="Straight Arrow Connector 240"/>
          <p:cNvCxnSpPr>
            <a:stCxn id="13" idx="2"/>
            <a:endCxn id="8" idx="0"/>
          </p:cNvCxnSpPr>
          <p:nvPr/>
        </p:nvCxnSpPr>
        <p:spPr>
          <a:xfrm flipH="1">
            <a:off x="1249322" y="1300975"/>
            <a:ext cx="1421784" cy="3155051"/>
          </a:xfrm>
          <a:prstGeom prst="straightConnector1">
            <a:avLst/>
          </a:prstGeom>
          <a:ln w="38100">
            <a:solidFill>
              <a:schemeClr val="accent3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Rectangle 112"/>
          <p:cNvSpPr/>
          <p:nvPr/>
        </p:nvSpPr>
        <p:spPr>
          <a:xfrm>
            <a:off x="313218" y="2052635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mo-kwargs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4974207" y="5891482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mo-json</a:t>
            </a:r>
            <a:endParaRPr lang="en-US" dirty="0" smtClean="0"/>
          </a:p>
        </p:txBody>
      </p:sp>
      <p:cxnSp>
        <p:nvCxnSpPr>
          <p:cNvPr id="140" name="Straight Arrow Connector 139"/>
          <p:cNvCxnSpPr>
            <a:stCxn id="13" idx="2"/>
            <a:endCxn id="113" idx="0"/>
          </p:cNvCxnSpPr>
          <p:nvPr/>
        </p:nvCxnSpPr>
        <p:spPr>
          <a:xfrm flipH="1">
            <a:off x="1249322" y="1300975"/>
            <a:ext cx="1421784" cy="751660"/>
          </a:xfrm>
          <a:prstGeom prst="straightConnector1">
            <a:avLst/>
          </a:prstGeom>
          <a:ln w="38100">
            <a:solidFill>
              <a:schemeClr val="accent3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Arrow Connector 115"/>
          <p:cNvCxnSpPr>
            <a:stCxn id="10" idx="2"/>
            <a:endCxn id="6" idx="3"/>
          </p:cNvCxnSpPr>
          <p:nvPr/>
        </p:nvCxnSpPr>
        <p:spPr>
          <a:xfrm flipH="1">
            <a:off x="2185426" y="1300975"/>
            <a:ext cx="3724068" cy="2038235"/>
          </a:xfrm>
          <a:prstGeom prst="straightConnector1">
            <a:avLst/>
          </a:prstGeom>
          <a:ln w="38100">
            <a:solidFill>
              <a:srgbClr val="BED39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313218" y="3123186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</a:t>
            </a:r>
            <a:r>
              <a:rPr lang="en-US" dirty="0" smtClean="0"/>
              <a:t>-collections</a:t>
            </a:r>
            <a:endParaRPr lang="en-US" dirty="0"/>
          </a:p>
        </p:txBody>
      </p:sp>
      <p:cxnSp>
        <p:nvCxnSpPr>
          <p:cNvPr id="49" name="Straight Arrow Connector 48"/>
          <p:cNvCxnSpPr>
            <a:stCxn id="13" idx="2"/>
            <a:endCxn id="9" idx="1"/>
          </p:cNvCxnSpPr>
          <p:nvPr/>
        </p:nvCxnSpPr>
        <p:spPr>
          <a:xfrm>
            <a:off x="2671106" y="1300975"/>
            <a:ext cx="4333837" cy="1170727"/>
          </a:xfrm>
          <a:prstGeom prst="straightConnector1">
            <a:avLst/>
          </a:prstGeom>
          <a:ln w="38100">
            <a:solidFill>
              <a:schemeClr val="accent3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Straight Arrow Connector 237"/>
          <p:cNvCxnSpPr>
            <a:stCxn id="6" idx="2"/>
            <a:endCxn id="8" idx="0"/>
          </p:cNvCxnSpPr>
          <p:nvPr/>
        </p:nvCxnSpPr>
        <p:spPr>
          <a:xfrm>
            <a:off x="1249322" y="3555234"/>
            <a:ext cx="0" cy="900792"/>
          </a:xfrm>
          <a:prstGeom prst="straightConnector1">
            <a:avLst/>
          </a:prstGeom>
          <a:ln w="3810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9" name="Straight Arrow Connector 238"/>
          <p:cNvCxnSpPr>
            <a:stCxn id="9" idx="2"/>
            <a:endCxn id="8" idx="3"/>
          </p:cNvCxnSpPr>
          <p:nvPr/>
        </p:nvCxnSpPr>
        <p:spPr>
          <a:xfrm flipH="1">
            <a:off x="2185426" y="2687726"/>
            <a:ext cx="5755621" cy="1984324"/>
          </a:xfrm>
          <a:prstGeom prst="straightConnector1">
            <a:avLst/>
          </a:prstGeom>
          <a:ln w="3810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Arrow Connector 51"/>
          <p:cNvCxnSpPr>
            <a:stCxn id="4" idx="2"/>
            <a:endCxn id="5" idx="0"/>
          </p:cNvCxnSpPr>
          <p:nvPr/>
        </p:nvCxnSpPr>
        <p:spPr>
          <a:xfrm flipH="1">
            <a:off x="5910311" y="4066085"/>
            <a:ext cx="2001842" cy="1825397"/>
          </a:xfrm>
          <a:prstGeom prst="straightConnector1">
            <a:avLst/>
          </a:prstGeom>
          <a:ln w="3810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4973390" y="868927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</a:t>
            </a:r>
            <a:r>
              <a:rPr lang="en-US" dirty="0" smtClean="0"/>
              <a:t>-logs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735002" y="868927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</a:t>
            </a:r>
            <a:r>
              <a:rPr lang="en-US" dirty="0" smtClean="0"/>
              <a:t>-dots</a:t>
            </a:r>
          </a:p>
        </p:txBody>
      </p:sp>
      <p:sp>
        <p:nvSpPr>
          <p:cNvPr id="9" name="Rectangle 8"/>
          <p:cNvSpPr/>
          <p:nvPr/>
        </p:nvSpPr>
        <p:spPr>
          <a:xfrm>
            <a:off x="7004943" y="2255678"/>
            <a:ext cx="1872208" cy="432048"/>
          </a:xfrm>
          <a:prstGeom prst="rect">
            <a:avLst/>
          </a:prstGeom>
          <a:solidFill>
            <a:srgbClr val="683104"/>
          </a:solidFill>
          <a:ln>
            <a:solidFill>
              <a:srgbClr val="210F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mo</a:t>
            </a:r>
            <a:r>
              <a:rPr lang="en-US" dirty="0" smtClean="0"/>
              <a:t>-math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07825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531</TotalTime>
  <Words>11</Words>
  <Application>Microsoft Office PowerPoint</Application>
  <PresentationFormat>On-screen Show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mozilla</dc:creator>
  <cp:lastModifiedBy>mozilla</cp:lastModifiedBy>
  <cp:revision>21</cp:revision>
  <dcterms:created xsi:type="dcterms:W3CDTF">2017-02-03T13:17:47Z</dcterms:created>
  <dcterms:modified xsi:type="dcterms:W3CDTF">2017-02-08T18:04:14Z</dcterms:modified>
</cp:coreProperties>
</file>

<file path=docProps/thumbnail.jpeg>
</file>